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itchFamily="2" charset="0"/>
      <p:regular r:id="rId5"/>
      <p:bold r:id="rId6"/>
      <p:italic r:id="rId7"/>
      <p:boldItalic r:id="rId8"/>
    </p:embeddedFont>
    <p:embeddedFont>
      <p:font typeface="Google Sans SemiBold" pitchFamily="2"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77"/>
      <p:regular r:id="rId17"/>
      <p:bold r:id="rId18"/>
    </p:embeddedFont>
    <p:embeddedFont>
      <p:font typeface="Roboto" panose="02000000000000000000" pitchFamily="2" charset="0"/>
      <p:regular r:id="rId19"/>
      <p:bold r:id="rId20"/>
      <p:italic r:id="rId21"/>
      <p:boldItalic r:id="rId22"/>
    </p:embeddedFont>
    <p:embeddedFont>
      <p:font typeface="Work Sans"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94"/>
  </p:normalViewPr>
  <p:slideViewPr>
    <p:cSldViewPr snapToGrid="0">
      <p:cViewPr varScale="1">
        <p:scale>
          <a:sx n="74" d="100"/>
          <a:sy n="74" d="100"/>
        </p:scale>
        <p:origin x="3144" y="20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Statistical Testing</a:t>
              </a:r>
              <a:endParaRPr sz="1900" dirty="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Verified vs Unverified Users</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999186AF-A0AC-88CC-FFD2-48179B3531B4}"/>
              </a:ext>
            </a:extLst>
          </p:cNvPr>
          <p:cNvSpPr txBox="1"/>
          <p:nvPr/>
        </p:nvSpPr>
        <p:spPr>
          <a:xfrm>
            <a:off x="431321" y="2001328"/>
            <a:ext cx="5624422" cy="738664"/>
          </a:xfrm>
          <a:prstGeom prst="rect">
            <a:avLst/>
          </a:prstGeom>
          <a:noFill/>
        </p:spPr>
        <p:txBody>
          <a:bodyPr wrap="square" rtlCol="0">
            <a:spAutoFit/>
          </a:bodyPr>
          <a:lstStyle/>
          <a:p>
            <a:r>
              <a:rPr lang="en-US" dirty="0"/>
              <a:t>A two sample t-test will be conducted to assess if there is a difference between verified and unverified users in terms of view count.</a:t>
            </a:r>
          </a:p>
        </p:txBody>
      </p:sp>
      <p:sp>
        <p:nvSpPr>
          <p:cNvPr id="3" name="TextBox 2">
            <a:extLst>
              <a:ext uri="{FF2B5EF4-FFF2-40B4-BE49-F238E27FC236}">
                <a16:creationId xmlns:a16="http://schemas.microsoft.com/office/drawing/2014/main" id="{D7AC4D17-6731-6C9F-A33D-F4446DA717C4}"/>
              </a:ext>
            </a:extLst>
          </p:cNvPr>
          <p:cNvSpPr txBox="1"/>
          <p:nvPr/>
        </p:nvSpPr>
        <p:spPr>
          <a:xfrm>
            <a:off x="431321" y="3605841"/>
            <a:ext cx="5417388" cy="523220"/>
          </a:xfrm>
          <a:prstGeom prst="rect">
            <a:avLst/>
          </a:prstGeom>
          <a:noFill/>
        </p:spPr>
        <p:txBody>
          <a:bodyPr wrap="square" rtlCol="0">
            <a:spAutoFit/>
          </a:bodyPr>
          <a:lstStyle/>
          <a:p>
            <a:r>
              <a:rPr lang="en-US" dirty="0"/>
              <a:t>Assess if unverified users receive more views on average compared to verified users. </a:t>
            </a:r>
          </a:p>
        </p:txBody>
      </p:sp>
      <p:sp>
        <p:nvSpPr>
          <p:cNvPr id="4" name="TextBox 3">
            <a:extLst>
              <a:ext uri="{FF2B5EF4-FFF2-40B4-BE49-F238E27FC236}">
                <a16:creationId xmlns:a16="http://schemas.microsoft.com/office/drawing/2014/main" id="{7B10326C-04E2-9310-4903-04BA939652E1}"/>
              </a:ext>
            </a:extLst>
          </p:cNvPr>
          <p:cNvSpPr txBox="1"/>
          <p:nvPr/>
        </p:nvSpPr>
        <p:spPr>
          <a:xfrm>
            <a:off x="431321" y="5446475"/>
            <a:ext cx="5417388" cy="954107"/>
          </a:xfrm>
          <a:prstGeom prst="rect">
            <a:avLst/>
          </a:prstGeom>
          <a:noFill/>
        </p:spPr>
        <p:txBody>
          <a:bodyPr wrap="square" rtlCol="0">
            <a:spAutoFit/>
          </a:bodyPr>
          <a:lstStyle/>
          <a:p>
            <a:r>
              <a:rPr lang="en-US" dirty="0"/>
              <a:t>The results indicated a p-value well below the threshold of 0.05. Therefore, the null hypothesis can be rejected. This means that it is very likely that the observed differences in view count are not due to chance.</a:t>
            </a:r>
          </a:p>
        </p:txBody>
      </p:sp>
      <p:sp>
        <p:nvSpPr>
          <p:cNvPr id="5" name="TextBox 4">
            <a:extLst>
              <a:ext uri="{FF2B5EF4-FFF2-40B4-BE49-F238E27FC236}">
                <a16:creationId xmlns:a16="http://schemas.microsoft.com/office/drawing/2014/main" id="{E0BA2951-6682-F5AB-2546-139947B71BD6}"/>
              </a:ext>
            </a:extLst>
          </p:cNvPr>
          <p:cNvSpPr txBox="1"/>
          <p:nvPr/>
        </p:nvSpPr>
        <p:spPr>
          <a:xfrm>
            <a:off x="431321" y="8540151"/>
            <a:ext cx="4658264" cy="738664"/>
          </a:xfrm>
          <a:prstGeom prst="rect">
            <a:avLst/>
          </a:prstGeom>
          <a:noFill/>
        </p:spPr>
        <p:txBody>
          <a:bodyPr wrap="square" rtlCol="0">
            <a:spAutoFit/>
          </a:bodyPr>
          <a:lstStyle/>
          <a:p>
            <a:r>
              <a:rPr lang="en-US" dirty="0"/>
              <a:t>The machine learning model should examine author status as unverified authors tend to get more views and are therefore more likely to post claims. </a:t>
            </a:r>
          </a:p>
        </p:txBody>
      </p:sp>
      <p:pic>
        <p:nvPicPr>
          <p:cNvPr id="7" name="Picture 6" descr="A screenshot of a computer code&#10;&#10;Description automatically generated">
            <a:extLst>
              <a:ext uri="{FF2B5EF4-FFF2-40B4-BE49-F238E27FC236}">
                <a16:creationId xmlns:a16="http://schemas.microsoft.com/office/drawing/2014/main" id="{43DD2FC7-0810-F9C9-1A10-572743ED30CD}"/>
              </a:ext>
            </a:extLst>
          </p:cNvPr>
          <p:cNvPicPr>
            <a:picLocks noChangeAspect="1"/>
          </p:cNvPicPr>
          <p:nvPr/>
        </p:nvPicPr>
        <p:blipFill>
          <a:blip r:embed="rId3"/>
          <a:stretch>
            <a:fillRect/>
          </a:stretch>
        </p:blipFill>
        <p:spPr>
          <a:xfrm>
            <a:off x="0" y="6427716"/>
            <a:ext cx="7772400" cy="129028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111</Words>
  <Application>Microsoft Macintosh PowerPoint</Application>
  <PresentationFormat>Custom</PresentationFormat>
  <Paragraphs>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Lato</vt:lpstr>
      <vt:lpstr>Google Sans SemiBold</vt:lpstr>
      <vt:lpstr>Google Sans</vt:lpstr>
      <vt:lpstr>Work Sans</vt:lpstr>
      <vt:lpstr>Arial</vt:lpstr>
      <vt:lpstr>PT Sans Narrow</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Haydon Gonzalez-Dyer</cp:lastModifiedBy>
  <cp:revision>2</cp:revision>
  <dcterms:modified xsi:type="dcterms:W3CDTF">2024-12-26T20:14:59Z</dcterms:modified>
</cp:coreProperties>
</file>